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8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4AFF-7F35-4CF6-B142-2CB79F6A72FE}" type="doc">
      <dgm:prSet loTypeId="urn:microsoft.com/office/officeart/2005/8/layout/radial3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D1B175-BD79-4D1C-85F5-32DF5584859F}">
      <dgm:prSet phldrT="[Text]"/>
      <dgm:spPr/>
      <dgm:t>
        <a:bodyPr/>
        <a:lstStyle/>
        <a:p>
          <a:r>
            <a:rPr lang="en-US" b="1" dirty="0" smtClean="0"/>
            <a:t>Entrusted  by society to:</a:t>
          </a:r>
          <a:endParaRPr lang="en-US" b="1" dirty="0"/>
        </a:p>
      </dgm:t>
    </dgm:pt>
    <dgm:pt modelId="{684668CA-B8EB-4FDB-93AA-E9D397BBE985}" type="sibTrans" cxnId="{7109AF82-4A19-4E88-8121-DEC267FA6FDC}">
      <dgm:prSet/>
      <dgm:spPr/>
      <dgm:t>
        <a:bodyPr/>
        <a:lstStyle/>
        <a:p>
          <a:endParaRPr lang="en-US"/>
        </a:p>
      </dgm:t>
    </dgm:pt>
    <dgm:pt modelId="{29A3F3D2-C796-4E25-A8C9-C00EAC4C7DB7}" type="parTrans" cxnId="{7109AF82-4A19-4E88-8121-DEC267FA6FDC}">
      <dgm:prSet/>
      <dgm:spPr/>
      <dgm:t>
        <a:bodyPr/>
        <a:lstStyle/>
        <a:p>
          <a:endParaRPr lang="en-US"/>
        </a:p>
      </dgm:t>
    </dgm:pt>
    <dgm:pt modelId="{6C7662DE-CED1-40EB-9EE4-05A5EDC4BBE7}">
      <dgm:prSet phldrT="[Text]"/>
      <dgm:spPr/>
      <dgm:t>
        <a:bodyPr/>
        <a:lstStyle/>
        <a:p>
          <a:r>
            <a:rPr lang="en-US" b="1" dirty="0" smtClean="0"/>
            <a:t>Future of Civil Engineering</a:t>
          </a:r>
          <a:endParaRPr lang="en-US" b="1" dirty="0"/>
        </a:p>
      </dgm:t>
    </dgm:pt>
    <dgm:pt modelId="{7A6598CA-E119-4332-A1DA-BBD9FD0C893F}" type="sibTrans" cxnId="{2C250A2B-8E90-4F7D-B8F4-015492C2248D}">
      <dgm:prSet/>
      <dgm:spPr/>
      <dgm:t>
        <a:bodyPr/>
        <a:lstStyle/>
        <a:p>
          <a:endParaRPr lang="en-US"/>
        </a:p>
      </dgm:t>
    </dgm:pt>
    <dgm:pt modelId="{12B460C1-9BDA-4A69-9A5B-7677A488FA8E}" type="parTrans" cxnId="{2C250A2B-8E90-4F7D-B8F4-015492C2248D}">
      <dgm:prSet/>
      <dgm:spPr/>
      <dgm:t>
        <a:bodyPr/>
        <a:lstStyle/>
        <a:p>
          <a:endParaRPr lang="en-US"/>
        </a:p>
      </dgm:t>
    </dgm:pt>
    <dgm:pt modelId="{4C69B53D-0B08-4AEE-86AC-18DE5CCF9CFE}" type="pres">
      <dgm:prSet presAssocID="{D44E4AFF-7F35-4CF6-B142-2CB79F6A72F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352158-D2DA-4844-A19F-E8D5893A64F3}" type="pres">
      <dgm:prSet presAssocID="{D44E4AFF-7F35-4CF6-B142-2CB79F6A72FE}" presName="radial" presStyleCnt="0">
        <dgm:presLayoutVars>
          <dgm:animLvl val="ctr"/>
        </dgm:presLayoutVars>
      </dgm:prSet>
      <dgm:spPr/>
    </dgm:pt>
    <dgm:pt modelId="{220DAD3A-A0FA-4AD4-8F90-063C66E3B801}" type="pres">
      <dgm:prSet presAssocID="{6C7662DE-CED1-40EB-9EE4-05A5EDC4BBE7}" presName="centerShape" presStyleLbl="vennNode1" presStyleIdx="0" presStyleCnt="2"/>
      <dgm:spPr/>
      <dgm:t>
        <a:bodyPr/>
        <a:lstStyle/>
        <a:p>
          <a:endParaRPr lang="en-US"/>
        </a:p>
      </dgm:t>
    </dgm:pt>
    <dgm:pt modelId="{6374DD92-0453-4641-B9D8-DB1A7C350A65}" type="pres">
      <dgm:prSet presAssocID="{FBD1B175-BD79-4D1C-85F5-32DF5584859F}" presName="node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50A2B-8E90-4F7D-B8F4-015492C2248D}" srcId="{D44E4AFF-7F35-4CF6-B142-2CB79F6A72FE}" destId="{6C7662DE-CED1-40EB-9EE4-05A5EDC4BBE7}" srcOrd="0" destOrd="0" parTransId="{12B460C1-9BDA-4A69-9A5B-7677A488FA8E}" sibTransId="{7A6598CA-E119-4332-A1DA-BBD9FD0C893F}"/>
    <dgm:cxn modelId="{99B85680-08B8-408A-B024-B6B7588B8FE4}" type="presOf" srcId="{FBD1B175-BD79-4D1C-85F5-32DF5584859F}" destId="{6374DD92-0453-4641-B9D8-DB1A7C350A65}" srcOrd="0" destOrd="0" presId="urn:microsoft.com/office/officeart/2005/8/layout/radial3"/>
    <dgm:cxn modelId="{DBA9F815-3721-4041-A454-4C5CD9A24BC0}" type="presOf" srcId="{D44E4AFF-7F35-4CF6-B142-2CB79F6A72FE}" destId="{4C69B53D-0B08-4AEE-86AC-18DE5CCF9CFE}" srcOrd="0" destOrd="0" presId="urn:microsoft.com/office/officeart/2005/8/layout/radial3"/>
    <dgm:cxn modelId="{39D2EC26-8D79-4381-9AC7-518F41D0DBE2}" type="presOf" srcId="{6C7662DE-CED1-40EB-9EE4-05A5EDC4BBE7}" destId="{220DAD3A-A0FA-4AD4-8F90-063C66E3B801}" srcOrd="0" destOrd="0" presId="urn:microsoft.com/office/officeart/2005/8/layout/radial3"/>
    <dgm:cxn modelId="{7109AF82-4A19-4E88-8121-DEC267FA6FDC}" srcId="{6C7662DE-CED1-40EB-9EE4-05A5EDC4BBE7}" destId="{FBD1B175-BD79-4D1C-85F5-32DF5584859F}" srcOrd="0" destOrd="0" parTransId="{29A3F3D2-C796-4E25-A8C9-C00EAC4C7DB7}" sibTransId="{684668CA-B8EB-4FDB-93AA-E9D397BBE985}"/>
    <dgm:cxn modelId="{A2D0F5AA-11D8-408D-89CF-7281E1501DD6}" type="presParOf" srcId="{4C69B53D-0B08-4AEE-86AC-18DE5CCF9CFE}" destId="{E5352158-D2DA-4844-A19F-E8D5893A64F3}" srcOrd="0" destOrd="0" presId="urn:microsoft.com/office/officeart/2005/8/layout/radial3"/>
    <dgm:cxn modelId="{918CAD67-8F18-453F-AB7D-4A3140FE0AF7}" type="presParOf" srcId="{E5352158-D2DA-4844-A19F-E8D5893A64F3}" destId="{220DAD3A-A0FA-4AD4-8F90-063C66E3B801}" srcOrd="0" destOrd="0" presId="urn:microsoft.com/office/officeart/2005/8/layout/radial3"/>
    <dgm:cxn modelId="{646E2784-0EDC-41C3-A895-9574F2748B66}" type="presParOf" srcId="{E5352158-D2DA-4844-A19F-E8D5893A64F3}" destId="{6374DD92-0453-4641-B9D8-DB1A7C350A65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CD9696-A505-413D-9FA8-B2915D20397A}" type="doc">
      <dgm:prSet loTypeId="urn:microsoft.com/office/officeart/2005/8/layout/process2" loCatId="process" qsTypeId="urn:microsoft.com/office/officeart/2005/8/quickstyle/3d2" qsCatId="3D" csTypeId="urn:microsoft.com/office/officeart/2005/8/colors/accent6_2" csCatId="accent6" phldr="1"/>
      <dgm:spPr/>
    </dgm:pt>
    <dgm:pt modelId="{B2D450D1-BA03-44DA-9DAF-C312063F6F9E}">
      <dgm:prSet phldrT="[Text]" custT="1"/>
      <dgm:spPr/>
      <dgm:t>
        <a:bodyPr/>
        <a:lstStyle/>
        <a:p>
          <a:r>
            <a:rPr lang="en-US" sz="1800" b="0" i="0" dirty="0" smtClean="0">
              <a:solidFill>
                <a:schemeClr val="tx1"/>
              </a:solidFill>
            </a:rPr>
            <a:t>Create</a:t>
          </a:r>
          <a:endParaRPr lang="en-US" sz="1800" b="0" i="0" dirty="0">
            <a:solidFill>
              <a:schemeClr val="tx1"/>
            </a:solidFill>
          </a:endParaRPr>
        </a:p>
      </dgm:t>
    </dgm:pt>
    <dgm:pt modelId="{B9F355EA-686D-45E5-A3F3-F9CB3B986A3D}" type="parTrans" cxnId="{DEABFCC8-D987-4D2E-ADB6-C723DB385032}">
      <dgm:prSet/>
      <dgm:spPr/>
      <dgm:t>
        <a:bodyPr/>
        <a:lstStyle/>
        <a:p>
          <a:endParaRPr lang="en-US"/>
        </a:p>
      </dgm:t>
    </dgm:pt>
    <dgm:pt modelId="{5C0B04C2-097B-4736-865B-4BD60E3351F4}" type="sibTrans" cxnId="{DEABFCC8-D987-4D2E-ADB6-C723DB385032}">
      <dgm:prSet/>
      <dgm:spPr/>
      <dgm:t>
        <a:bodyPr/>
        <a:lstStyle/>
        <a:p>
          <a:endParaRPr lang="en-US"/>
        </a:p>
      </dgm:t>
    </dgm:pt>
    <dgm:pt modelId="{C914BEB7-DB31-434C-97A6-30C69A1011C5}">
      <dgm:prSet phldrT="[Text]"/>
      <dgm:spPr/>
      <dgm:t>
        <a:bodyPr/>
        <a:lstStyle/>
        <a:p>
          <a:r>
            <a:rPr lang="en-US" i="0" dirty="0" smtClean="0">
              <a:solidFill>
                <a:schemeClr val="tx1"/>
              </a:solidFill>
            </a:rPr>
            <a:t>Enhance</a:t>
          </a:r>
          <a:endParaRPr lang="en-US" i="0" dirty="0">
            <a:solidFill>
              <a:schemeClr val="tx1"/>
            </a:solidFill>
          </a:endParaRPr>
        </a:p>
      </dgm:t>
    </dgm:pt>
    <dgm:pt modelId="{13374FE5-F16D-4F3B-80A8-8006B73D3576}" type="parTrans" cxnId="{D53FA827-2965-401C-ACAE-04DB2156A725}">
      <dgm:prSet/>
      <dgm:spPr/>
      <dgm:t>
        <a:bodyPr/>
        <a:lstStyle/>
        <a:p>
          <a:endParaRPr lang="en-US"/>
        </a:p>
      </dgm:t>
    </dgm:pt>
    <dgm:pt modelId="{A8FED4DD-F6E8-4AD4-9B2C-65EAEFEB7F5B}" type="sibTrans" cxnId="{D53FA827-2965-401C-ACAE-04DB2156A725}">
      <dgm:prSet/>
      <dgm:spPr/>
      <dgm:t>
        <a:bodyPr/>
        <a:lstStyle/>
        <a:p>
          <a:endParaRPr lang="en-US"/>
        </a:p>
      </dgm:t>
    </dgm:pt>
    <dgm:pt modelId="{DEBACDF9-62B6-4483-BB9A-2C3770BDDF08}">
      <dgm:prSet phldrT="[Text]"/>
      <dgm:spPr/>
      <dgm:t>
        <a:bodyPr/>
        <a:lstStyle/>
        <a:p>
          <a:r>
            <a:rPr lang="en-US" b="0" i="0" dirty="0" smtClean="0">
              <a:solidFill>
                <a:schemeClr val="tx1"/>
              </a:solidFill>
            </a:rPr>
            <a:t>Serve, as master</a:t>
          </a:r>
          <a:endParaRPr lang="en-US" b="0" dirty="0"/>
        </a:p>
      </dgm:t>
    </dgm:pt>
    <dgm:pt modelId="{E22D4C8D-8A81-45A6-8D05-B2A7AD922EB9}" type="parTrans" cxnId="{A4A6AA75-4A22-4079-860E-EE36BA85F516}">
      <dgm:prSet/>
      <dgm:spPr/>
      <dgm:t>
        <a:bodyPr/>
        <a:lstStyle/>
        <a:p>
          <a:endParaRPr lang="en-US"/>
        </a:p>
      </dgm:t>
    </dgm:pt>
    <dgm:pt modelId="{64AF5219-0CB0-422F-8D52-9C1B0B1F843F}" type="sibTrans" cxnId="{A4A6AA75-4A22-4079-860E-EE36BA85F516}">
      <dgm:prSet/>
      <dgm:spPr/>
      <dgm:t>
        <a:bodyPr/>
        <a:lstStyle/>
        <a:p>
          <a:endParaRPr lang="en-US"/>
        </a:p>
      </dgm:t>
    </dgm:pt>
    <dgm:pt modelId="{9AA87E50-D87F-48D0-A49B-13E4BFDA2CEC}" type="pres">
      <dgm:prSet presAssocID="{7FCD9696-A505-413D-9FA8-B2915D20397A}" presName="linearFlow" presStyleCnt="0">
        <dgm:presLayoutVars>
          <dgm:resizeHandles val="exact"/>
        </dgm:presLayoutVars>
      </dgm:prSet>
      <dgm:spPr/>
    </dgm:pt>
    <dgm:pt modelId="{BAA8DDF4-80CC-4025-84D2-309BF53A0472}" type="pres">
      <dgm:prSet presAssocID="{B2D450D1-BA03-44DA-9DAF-C312063F6F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43938-6352-467A-A0E7-65D43AF26A66}" type="pres">
      <dgm:prSet presAssocID="{5C0B04C2-097B-4736-865B-4BD60E3351F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F04E374-70E7-43F6-934E-8BC0FC05876D}" type="pres">
      <dgm:prSet presAssocID="{5C0B04C2-097B-4736-865B-4BD60E3351F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33497A7-2955-4A76-9005-D98084B3752E}" type="pres">
      <dgm:prSet presAssocID="{C914BEB7-DB31-434C-97A6-30C69A1011C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9ADE3-0CE8-469A-BBC4-56036738C3C5}" type="pres">
      <dgm:prSet presAssocID="{A8FED4DD-F6E8-4AD4-9B2C-65EAEFEB7F5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AB6DA38-C061-4EFB-B9C5-D1A9222852B0}" type="pres">
      <dgm:prSet presAssocID="{A8FED4DD-F6E8-4AD4-9B2C-65EAEFEB7F5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49F5AD5-329A-43EE-8279-8E1F1FE412CD}" type="pres">
      <dgm:prSet presAssocID="{DEBACDF9-62B6-4483-BB9A-2C3770BDDF08}" presName="node" presStyleLbl="node1" presStyleIdx="2" presStyleCnt="3" custLinFactNeighborX="1121" custLinFactNeighborY="22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3A1BB2-9972-40A2-B026-B30EAF116E8A}" type="presOf" srcId="{7FCD9696-A505-413D-9FA8-B2915D20397A}" destId="{9AA87E50-D87F-48D0-A49B-13E4BFDA2CEC}" srcOrd="0" destOrd="0" presId="urn:microsoft.com/office/officeart/2005/8/layout/process2"/>
    <dgm:cxn modelId="{DEABFCC8-D987-4D2E-ADB6-C723DB385032}" srcId="{7FCD9696-A505-413D-9FA8-B2915D20397A}" destId="{B2D450D1-BA03-44DA-9DAF-C312063F6F9E}" srcOrd="0" destOrd="0" parTransId="{B9F355EA-686D-45E5-A3F3-F9CB3B986A3D}" sibTransId="{5C0B04C2-097B-4736-865B-4BD60E3351F4}"/>
    <dgm:cxn modelId="{CDD827B8-F2A1-44D0-9EB3-760D2BB8D1F8}" type="presOf" srcId="{5C0B04C2-097B-4736-865B-4BD60E3351F4}" destId="{DF04E374-70E7-43F6-934E-8BC0FC05876D}" srcOrd="1" destOrd="0" presId="urn:microsoft.com/office/officeart/2005/8/layout/process2"/>
    <dgm:cxn modelId="{D53FA827-2965-401C-ACAE-04DB2156A725}" srcId="{7FCD9696-A505-413D-9FA8-B2915D20397A}" destId="{C914BEB7-DB31-434C-97A6-30C69A1011C5}" srcOrd="1" destOrd="0" parTransId="{13374FE5-F16D-4F3B-80A8-8006B73D3576}" sibTransId="{A8FED4DD-F6E8-4AD4-9B2C-65EAEFEB7F5B}"/>
    <dgm:cxn modelId="{D44C73FC-CCCF-409C-ABFE-6DFFF0E70163}" type="presOf" srcId="{DEBACDF9-62B6-4483-BB9A-2C3770BDDF08}" destId="{949F5AD5-329A-43EE-8279-8E1F1FE412CD}" srcOrd="0" destOrd="0" presId="urn:microsoft.com/office/officeart/2005/8/layout/process2"/>
    <dgm:cxn modelId="{C351B423-24B7-4BAE-868F-361B7CB466F5}" type="presOf" srcId="{A8FED4DD-F6E8-4AD4-9B2C-65EAEFEB7F5B}" destId="{0AB6DA38-C061-4EFB-B9C5-D1A9222852B0}" srcOrd="1" destOrd="0" presId="urn:microsoft.com/office/officeart/2005/8/layout/process2"/>
    <dgm:cxn modelId="{A9F98DAC-F4F8-4429-973C-3ADB2D35BBBE}" type="presOf" srcId="{C914BEB7-DB31-434C-97A6-30C69A1011C5}" destId="{033497A7-2955-4A76-9005-D98084B3752E}" srcOrd="0" destOrd="0" presId="urn:microsoft.com/office/officeart/2005/8/layout/process2"/>
    <dgm:cxn modelId="{A238872E-7B08-4044-99DF-AC0765EA5F35}" type="presOf" srcId="{A8FED4DD-F6E8-4AD4-9B2C-65EAEFEB7F5B}" destId="{A049ADE3-0CE8-469A-BBC4-56036738C3C5}" srcOrd="0" destOrd="0" presId="urn:microsoft.com/office/officeart/2005/8/layout/process2"/>
    <dgm:cxn modelId="{A4A6AA75-4A22-4079-860E-EE36BA85F516}" srcId="{7FCD9696-A505-413D-9FA8-B2915D20397A}" destId="{DEBACDF9-62B6-4483-BB9A-2C3770BDDF08}" srcOrd="2" destOrd="0" parTransId="{E22D4C8D-8A81-45A6-8D05-B2A7AD922EB9}" sibTransId="{64AF5219-0CB0-422F-8D52-9C1B0B1F843F}"/>
    <dgm:cxn modelId="{2882A550-3E6F-4786-BD82-61986871F1E3}" type="presOf" srcId="{B2D450D1-BA03-44DA-9DAF-C312063F6F9E}" destId="{BAA8DDF4-80CC-4025-84D2-309BF53A0472}" srcOrd="0" destOrd="0" presId="urn:microsoft.com/office/officeart/2005/8/layout/process2"/>
    <dgm:cxn modelId="{6294B255-67A8-47D3-91CB-E586BCA71D49}" type="presOf" srcId="{5C0B04C2-097B-4736-865B-4BD60E3351F4}" destId="{E3B43938-6352-467A-A0E7-65D43AF26A66}" srcOrd="0" destOrd="0" presId="urn:microsoft.com/office/officeart/2005/8/layout/process2"/>
    <dgm:cxn modelId="{9DAB13E3-E04B-4336-9ADF-89AA3EB21C65}" type="presParOf" srcId="{9AA87E50-D87F-48D0-A49B-13E4BFDA2CEC}" destId="{BAA8DDF4-80CC-4025-84D2-309BF53A0472}" srcOrd="0" destOrd="0" presId="urn:microsoft.com/office/officeart/2005/8/layout/process2"/>
    <dgm:cxn modelId="{28C913C2-7D55-44A3-9A7A-5D84CC31EDB1}" type="presParOf" srcId="{9AA87E50-D87F-48D0-A49B-13E4BFDA2CEC}" destId="{E3B43938-6352-467A-A0E7-65D43AF26A66}" srcOrd="1" destOrd="0" presId="urn:microsoft.com/office/officeart/2005/8/layout/process2"/>
    <dgm:cxn modelId="{32BD9B86-FA3D-4DA6-97B3-BAAA5504944D}" type="presParOf" srcId="{E3B43938-6352-467A-A0E7-65D43AF26A66}" destId="{DF04E374-70E7-43F6-934E-8BC0FC05876D}" srcOrd="0" destOrd="0" presId="urn:microsoft.com/office/officeart/2005/8/layout/process2"/>
    <dgm:cxn modelId="{87D684D9-862D-4535-AAC2-1D5F3B751693}" type="presParOf" srcId="{9AA87E50-D87F-48D0-A49B-13E4BFDA2CEC}" destId="{033497A7-2955-4A76-9005-D98084B3752E}" srcOrd="2" destOrd="0" presId="urn:microsoft.com/office/officeart/2005/8/layout/process2"/>
    <dgm:cxn modelId="{346775B8-0CE3-474F-9356-B07D9DAA294C}" type="presParOf" srcId="{9AA87E50-D87F-48D0-A49B-13E4BFDA2CEC}" destId="{A049ADE3-0CE8-469A-BBC4-56036738C3C5}" srcOrd="3" destOrd="0" presId="urn:microsoft.com/office/officeart/2005/8/layout/process2"/>
    <dgm:cxn modelId="{4BF92D56-D51B-420E-95D3-904DC12E4875}" type="presParOf" srcId="{A049ADE3-0CE8-469A-BBC4-56036738C3C5}" destId="{0AB6DA38-C061-4EFB-B9C5-D1A9222852B0}" srcOrd="0" destOrd="0" presId="urn:microsoft.com/office/officeart/2005/8/layout/process2"/>
    <dgm:cxn modelId="{0734990E-A141-433F-8C0F-6E38CDB758C3}" type="presParOf" srcId="{9AA87E50-D87F-48D0-A49B-13E4BFDA2CEC}" destId="{949F5AD5-329A-43EE-8279-8E1F1FE412C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93F99-AD14-476B-B66E-B67BE079949F}" type="doc">
      <dgm:prSet loTypeId="urn:microsoft.com/office/officeart/2005/8/layout/funnel1" loCatId="process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7DEAC123-A70F-4275-806A-AD8E1EFC3DC8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8442C905-19CE-4BE4-B75B-821E317E0856}" type="parTrans" cxnId="{0242D5F6-E95C-4B6A-8AD8-0421E7258A5E}">
      <dgm:prSet/>
      <dgm:spPr/>
      <dgm:t>
        <a:bodyPr/>
        <a:lstStyle/>
        <a:p>
          <a:endParaRPr lang="en-US"/>
        </a:p>
      </dgm:t>
    </dgm:pt>
    <dgm:pt modelId="{FFC28363-A82A-4791-AF7C-6914AE47977B}" type="sibTrans" cxnId="{0242D5F6-E95C-4B6A-8AD8-0421E7258A5E}">
      <dgm:prSet/>
      <dgm:spPr/>
      <dgm:t>
        <a:bodyPr/>
        <a:lstStyle/>
        <a:p>
          <a:endParaRPr lang="en-US"/>
        </a:p>
      </dgm:t>
    </dgm:pt>
    <dgm:pt modelId="{F1BC82EB-C1BC-457E-83EB-3A0BBC0BA9D1}">
      <dgm:prSet phldrT="[Text]"/>
      <dgm:spPr/>
      <dgm:t>
        <a:bodyPr/>
        <a:lstStyle/>
        <a:p>
          <a:r>
            <a:rPr lang="en-US" dirty="0" smtClean="0"/>
            <a:t>Innovators</a:t>
          </a:r>
          <a:endParaRPr lang="en-US" dirty="0"/>
        </a:p>
      </dgm:t>
    </dgm:pt>
    <dgm:pt modelId="{C80054B4-2837-490E-A788-75810FCFD8BA}" type="parTrans" cxnId="{613B2393-7685-42B3-AD9B-0B5C623037C5}">
      <dgm:prSet/>
      <dgm:spPr/>
      <dgm:t>
        <a:bodyPr/>
        <a:lstStyle/>
        <a:p>
          <a:endParaRPr lang="en-US"/>
        </a:p>
      </dgm:t>
    </dgm:pt>
    <dgm:pt modelId="{BCE44109-0DC8-4C58-B54C-61AD3536188C}" type="sibTrans" cxnId="{613B2393-7685-42B3-AD9B-0B5C623037C5}">
      <dgm:prSet/>
      <dgm:spPr/>
      <dgm:t>
        <a:bodyPr/>
        <a:lstStyle/>
        <a:p>
          <a:endParaRPr lang="en-US"/>
        </a:p>
      </dgm:t>
    </dgm:pt>
    <dgm:pt modelId="{8D5E25FA-A8DD-4751-B85B-60A4B9AEF02C}">
      <dgm:prSet phldrT="[Text]"/>
      <dgm:spPr/>
      <dgm:t>
        <a:bodyPr/>
        <a:lstStyle/>
        <a:p>
          <a:r>
            <a:rPr lang="en-US" dirty="0" smtClean="0"/>
            <a:t>Planners</a:t>
          </a:r>
          <a:endParaRPr lang="en-US" dirty="0"/>
        </a:p>
      </dgm:t>
    </dgm:pt>
    <dgm:pt modelId="{8F4C10D4-4E7C-49A3-9E42-4F4E0D7C4876}" type="parTrans" cxnId="{E8C7C87E-26DA-4F65-8E31-D1980F93BB94}">
      <dgm:prSet/>
      <dgm:spPr/>
      <dgm:t>
        <a:bodyPr/>
        <a:lstStyle/>
        <a:p>
          <a:endParaRPr lang="en-US"/>
        </a:p>
      </dgm:t>
    </dgm:pt>
    <dgm:pt modelId="{E993C9D0-C509-4CD4-AAC5-C428BDA8A703}" type="sibTrans" cxnId="{E8C7C87E-26DA-4F65-8E31-D1980F93BB94}">
      <dgm:prSet/>
      <dgm:spPr/>
      <dgm:t>
        <a:bodyPr/>
        <a:lstStyle/>
        <a:p>
          <a:endParaRPr lang="en-US"/>
        </a:p>
      </dgm:t>
    </dgm:pt>
    <dgm:pt modelId="{F736A652-F5DD-4D97-B418-E8043542CDD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Careers</a:t>
          </a:r>
          <a:endParaRPr lang="en-US" sz="2000" dirty="0">
            <a:solidFill>
              <a:schemeClr val="tx1"/>
            </a:solidFill>
          </a:endParaRPr>
        </a:p>
      </dgm:t>
    </dgm:pt>
    <dgm:pt modelId="{B36C718C-4A06-4C68-A8B5-3E9CCEF88E12}" type="sibTrans" cxnId="{2BB3F958-824B-4352-BD93-E2D36BA48414}">
      <dgm:prSet/>
      <dgm:spPr/>
      <dgm:t>
        <a:bodyPr/>
        <a:lstStyle/>
        <a:p>
          <a:endParaRPr lang="en-US"/>
        </a:p>
      </dgm:t>
    </dgm:pt>
    <dgm:pt modelId="{B7003CBF-C4F3-4B77-A813-D1F85EC6F34C}" type="parTrans" cxnId="{2BB3F958-824B-4352-BD93-E2D36BA48414}">
      <dgm:prSet/>
      <dgm:spPr/>
      <dgm:t>
        <a:bodyPr/>
        <a:lstStyle/>
        <a:p>
          <a:endParaRPr lang="en-US"/>
        </a:p>
      </dgm:t>
    </dgm:pt>
    <dgm:pt modelId="{AF106F0E-9FE0-4ABE-8B86-31441707BCB9}" type="pres">
      <dgm:prSet presAssocID="{D7793F99-AD14-476B-B66E-B67BE079949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2DC604-B742-4773-866B-1759AA09AD3E}" type="pres">
      <dgm:prSet presAssocID="{D7793F99-AD14-476B-B66E-B67BE079949F}" presName="ellipse" presStyleLbl="trBgShp" presStyleIdx="0" presStyleCnt="1"/>
      <dgm:spPr/>
    </dgm:pt>
    <dgm:pt modelId="{F4920DD9-1D93-4B65-A834-D65FD6FF4426}" type="pres">
      <dgm:prSet presAssocID="{D7793F99-AD14-476B-B66E-B67BE079949F}" presName="arrow1" presStyleLbl="fgShp" presStyleIdx="0" presStyleCnt="1" custAng="20835987" custScaleX="146153" custScaleY="207691" custLinFactX="-100000" custLinFactY="-100000" custLinFactNeighborX="-147827" custLinFactNeighborY="-182461"/>
      <dgm:spPr>
        <a:prstGeom prst="stripedRightArrow">
          <a:avLst/>
        </a:prstGeom>
      </dgm:spPr>
    </dgm:pt>
    <dgm:pt modelId="{A294B8A8-30A4-459B-AD80-888728C4588B}" type="pres">
      <dgm:prSet presAssocID="{D7793F99-AD14-476B-B66E-B67BE079949F}" presName="rectangle" presStyleLbl="revTx" presStyleIdx="0" presStyleCnt="1" custAng="0" custLinFactNeighborX="1149" custLinFactNeighborY="-82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A396D-4BA1-45DF-A3A9-DB077E6EDEA6}" type="pres">
      <dgm:prSet presAssocID="{F1BC82EB-C1BC-457E-83EB-3A0BBC0BA9D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1C576-5360-4E38-8ABC-027C88FCC893}" type="pres">
      <dgm:prSet presAssocID="{8D5E25FA-A8DD-4751-B85B-60A4B9AEF02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67651-010E-4606-B09F-FFA9348AEB9B}" type="pres">
      <dgm:prSet presAssocID="{F736A652-F5DD-4D97-B418-E8043542CDD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82989-2030-4D17-9844-7DD5413B162E}" type="pres">
      <dgm:prSet presAssocID="{D7793F99-AD14-476B-B66E-B67BE079949F}" presName="funnel" presStyleLbl="trAlignAcc1" presStyleIdx="0" presStyleCnt="1" custLinFactNeighborX="739" custLinFactNeighborY="-277"/>
      <dgm:spPr/>
    </dgm:pt>
  </dgm:ptLst>
  <dgm:cxnLst>
    <dgm:cxn modelId="{F2DACA36-F72D-4754-BD9E-32495DC42465}" type="presOf" srcId="{8D5E25FA-A8DD-4751-B85B-60A4B9AEF02C}" destId="{F20A396D-4BA1-45DF-A3A9-DB077E6EDEA6}" srcOrd="0" destOrd="0" presId="urn:microsoft.com/office/officeart/2005/8/layout/funnel1"/>
    <dgm:cxn modelId="{CE650478-FD7C-4C5D-96D5-F2001E760DDB}" type="presOf" srcId="{F1BC82EB-C1BC-457E-83EB-3A0BBC0BA9D1}" destId="{9491C576-5360-4E38-8ABC-027C88FCC893}" srcOrd="0" destOrd="0" presId="urn:microsoft.com/office/officeart/2005/8/layout/funnel1"/>
    <dgm:cxn modelId="{821FEAA3-68DA-4F04-8811-DEDF831D862D}" type="presOf" srcId="{D7793F99-AD14-476B-B66E-B67BE079949F}" destId="{AF106F0E-9FE0-4ABE-8B86-31441707BCB9}" srcOrd="0" destOrd="0" presId="urn:microsoft.com/office/officeart/2005/8/layout/funnel1"/>
    <dgm:cxn modelId="{6A875EE2-8A34-49D1-BF98-6D56597C5314}" type="presOf" srcId="{7DEAC123-A70F-4275-806A-AD8E1EFC3DC8}" destId="{93267651-010E-4606-B09F-FFA9348AEB9B}" srcOrd="0" destOrd="0" presId="urn:microsoft.com/office/officeart/2005/8/layout/funnel1"/>
    <dgm:cxn modelId="{966D5E0E-C430-4251-8AF4-C0C49D41DCA6}" type="presOf" srcId="{F736A652-F5DD-4D97-B418-E8043542CDD1}" destId="{A294B8A8-30A4-459B-AD80-888728C4588B}" srcOrd="0" destOrd="0" presId="urn:microsoft.com/office/officeart/2005/8/layout/funnel1"/>
    <dgm:cxn modelId="{0242D5F6-E95C-4B6A-8AD8-0421E7258A5E}" srcId="{D7793F99-AD14-476B-B66E-B67BE079949F}" destId="{7DEAC123-A70F-4275-806A-AD8E1EFC3DC8}" srcOrd="0" destOrd="0" parTransId="{8442C905-19CE-4BE4-B75B-821E317E0856}" sibTransId="{FFC28363-A82A-4791-AF7C-6914AE47977B}"/>
    <dgm:cxn modelId="{E8C7C87E-26DA-4F65-8E31-D1980F93BB94}" srcId="{D7793F99-AD14-476B-B66E-B67BE079949F}" destId="{8D5E25FA-A8DD-4751-B85B-60A4B9AEF02C}" srcOrd="2" destOrd="0" parTransId="{8F4C10D4-4E7C-49A3-9E42-4F4E0D7C4876}" sibTransId="{E993C9D0-C509-4CD4-AAC5-C428BDA8A703}"/>
    <dgm:cxn modelId="{2BB3F958-824B-4352-BD93-E2D36BA48414}" srcId="{D7793F99-AD14-476B-B66E-B67BE079949F}" destId="{F736A652-F5DD-4D97-B418-E8043542CDD1}" srcOrd="3" destOrd="0" parTransId="{B7003CBF-C4F3-4B77-A813-D1F85EC6F34C}" sibTransId="{B36C718C-4A06-4C68-A8B5-3E9CCEF88E12}"/>
    <dgm:cxn modelId="{613B2393-7685-42B3-AD9B-0B5C623037C5}" srcId="{D7793F99-AD14-476B-B66E-B67BE079949F}" destId="{F1BC82EB-C1BC-457E-83EB-3A0BBC0BA9D1}" srcOrd="1" destOrd="0" parTransId="{C80054B4-2837-490E-A788-75810FCFD8BA}" sibTransId="{BCE44109-0DC8-4C58-B54C-61AD3536188C}"/>
    <dgm:cxn modelId="{F06667F4-06A5-4CD8-A6BB-2C059087AAC9}" type="presParOf" srcId="{AF106F0E-9FE0-4ABE-8B86-31441707BCB9}" destId="{E32DC604-B742-4773-866B-1759AA09AD3E}" srcOrd="0" destOrd="0" presId="urn:microsoft.com/office/officeart/2005/8/layout/funnel1"/>
    <dgm:cxn modelId="{5C3E6456-4526-42FF-8794-7813EEFA6481}" type="presParOf" srcId="{AF106F0E-9FE0-4ABE-8B86-31441707BCB9}" destId="{F4920DD9-1D93-4B65-A834-D65FD6FF4426}" srcOrd="1" destOrd="0" presId="urn:microsoft.com/office/officeart/2005/8/layout/funnel1"/>
    <dgm:cxn modelId="{5BFD9317-502A-4268-84F0-D6F7DDA68DE4}" type="presParOf" srcId="{AF106F0E-9FE0-4ABE-8B86-31441707BCB9}" destId="{A294B8A8-30A4-459B-AD80-888728C4588B}" srcOrd="2" destOrd="0" presId="urn:microsoft.com/office/officeart/2005/8/layout/funnel1"/>
    <dgm:cxn modelId="{77473A22-0097-4198-A19C-187BFD63B4AF}" type="presParOf" srcId="{AF106F0E-9FE0-4ABE-8B86-31441707BCB9}" destId="{F20A396D-4BA1-45DF-A3A9-DB077E6EDEA6}" srcOrd="3" destOrd="0" presId="urn:microsoft.com/office/officeart/2005/8/layout/funnel1"/>
    <dgm:cxn modelId="{67BBF2B4-E683-4B74-A157-E93C1805EFFF}" type="presParOf" srcId="{AF106F0E-9FE0-4ABE-8B86-31441707BCB9}" destId="{9491C576-5360-4E38-8ABC-027C88FCC893}" srcOrd="4" destOrd="0" presId="urn:microsoft.com/office/officeart/2005/8/layout/funnel1"/>
    <dgm:cxn modelId="{9B3FDB74-D9E1-4778-B918-17A9475B695F}" type="presParOf" srcId="{AF106F0E-9FE0-4ABE-8B86-31441707BCB9}" destId="{93267651-010E-4606-B09F-FFA9348AEB9B}" srcOrd="5" destOrd="0" presId="urn:microsoft.com/office/officeart/2005/8/layout/funnel1"/>
    <dgm:cxn modelId="{FF728FEF-B705-49F9-824A-BE6297CE7377}" type="presParOf" srcId="{AF106F0E-9FE0-4ABE-8B86-31441707BCB9}" destId="{3BB82989-2030-4D17-9844-7DD5413B162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576D6E-ECBF-4F2D-935F-4C09A472D7D9}" type="doc">
      <dgm:prSet loTypeId="urn:microsoft.com/office/officeart/2005/8/layout/hList2" loCatId="relationship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83F74626-3995-46F9-8245-2819C33EB238}">
      <dgm:prSet phldrT="[Text]"/>
      <dgm:spPr/>
      <dgm:t>
        <a:bodyPr/>
        <a:lstStyle/>
        <a:p>
          <a:r>
            <a:rPr lang="en-US" dirty="0" smtClean="0"/>
            <a:t>  Education   .</a:t>
          </a:r>
          <a:endParaRPr lang="en-US" dirty="0"/>
        </a:p>
      </dgm:t>
    </dgm:pt>
    <dgm:pt modelId="{C949A6E4-5116-4E34-9D17-1D060D698221}" type="parTrans" cxnId="{A7594377-FAAB-45EC-A507-3E4517513425}">
      <dgm:prSet/>
      <dgm:spPr/>
      <dgm:t>
        <a:bodyPr/>
        <a:lstStyle/>
        <a:p>
          <a:endParaRPr lang="en-US"/>
        </a:p>
      </dgm:t>
    </dgm:pt>
    <dgm:pt modelId="{78B00101-FB83-4DCB-AE1C-32DBDE24573C}" type="sibTrans" cxnId="{A7594377-FAAB-45EC-A507-3E4517513425}">
      <dgm:prSet/>
      <dgm:spPr/>
      <dgm:t>
        <a:bodyPr/>
        <a:lstStyle/>
        <a:p>
          <a:endParaRPr lang="en-US"/>
        </a:p>
      </dgm:t>
    </dgm:pt>
    <dgm:pt modelId="{63B331CC-B3B6-4296-A96E-0AF0C20ADEE4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US" dirty="0"/>
        </a:p>
      </dgm:t>
    </dgm:pt>
    <dgm:pt modelId="{43F7FF9B-5DBE-4591-8D3D-4F652694A2B9}" type="parTrans" cxnId="{150C882A-D271-4E2A-940F-34D0623F731E}">
      <dgm:prSet/>
      <dgm:spPr/>
      <dgm:t>
        <a:bodyPr/>
        <a:lstStyle/>
        <a:p>
          <a:endParaRPr lang="en-US"/>
        </a:p>
      </dgm:t>
    </dgm:pt>
    <dgm:pt modelId="{2BA0DF7A-39FC-4D26-86C3-847AF32F9BAC}" type="sibTrans" cxnId="{150C882A-D271-4E2A-940F-34D0623F731E}">
      <dgm:prSet/>
      <dgm:spPr/>
      <dgm:t>
        <a:bodyPr/>
        <a:lstStyle/>
        <a:p>
          <a:endParaRPr lang="en-US"/>
        </a:p>
      </dgm:t>
    </dgm:pt>
    <dgm:pt modelId="{4BA64EAC-1E97-47CE-8464-2A99BD106C62}">
      <dgm:prSet phldrT="[Text]"/>
      <dgm:spPr/>
      <dgm:t>
        <a:bodyPr/>
        <a:lstStyle/>
        <a:p>
          <a:r>
            <a:rPr lang="en-US" dirty="0" smtClean="0"/>
            <a:t>Increased Resources</a:t>
          </a:r>
          <a:endParaRPr lang="en-US" dirty="0"/>
        </a:p>
      </dgm:t>
    </dgm:pt>
    <dgm:pt modelId="{D7E6A2A6-6DA2-4E81-B9AC-4BF520B47BC8}" type="parTrans" cxnId="{18596FDB-9E1F-48B3-B21D-01A891AA59E3}">
      <dgm:prSet/>
      <dgm:spPr/>
      <dgm:t>
        <a:bodyPr/>
        <a:lstStyle/>
        <a:p>
          <a:endParaRPr lang="en-US"/>
        </a:p>
      </dgm:t>
    </dgm:pt>
    <dgm:pt modelId="{D1E5DE4D-8C7D-4A0D-B000-368D3193A9B4}" type="sibTrans" cxnId="{18596FDB-9E1F-48B3-B21D-01A891AA59E3}">
      <dgm:prSet/>
      <dgm:spPr/>
      <dgm:t>
        <a:bodyPr/>
        <a:lstStyle/>
        <a:p>
          <a:endParaRPr lang="en-US"/>
        </a:p>
      </dgm:t>
    </dgm:pt>
    <dgm:pt modelId="{1913DF06-76A3-4634-A63A-CEA2576726DF}">
      <dgm:prSet phldrT="[Text]"/>
      <dgm:spPr/>
      <dgm:t>
        <a:bodyPr/>
        <a:lstStyle/>
        <a:p>
          <a:r>
            <a:rPr lang="en-US" dirty="0" smtClean="0"/>
            <a:t>Critical thinking &amp; Problem Solving abilities</a:t>
          </a:r>
          <a:endParaRPr lang="en-US" dirty="0"/>
        </a:p>
      </dgm:t>
    </dgm:pt>
    <dgm:pt modelId="{80E9ED97-B9A4-4360-9467-C658C5A45D57}" type="parTrans" cxnId="{0113186B-2842-4BBA-B2B1-EBDCD8047770}">
      <dgm:prSet/>
      <dgm:spPr/>
      <dgm:t>
        <a:bodyPr/>
        <a:lstStyle/>
        <a:p>
          <a:endParaRPr lang="en-US"/>
        </a:p>
      </dgm:t>
    </dgm:pt>
    <dgm:pt modelId="{1DC773CE-93B4-4475-A768-EB2C37BC0EE6}" type="sibTrans" cxnId="{0113186B-2842-4BBA-B2B1-EBDCD8047770}">
      <dgm:prSet/>
      <dgm:spPr/>
      <dgm:t>
        <a:bodyPr/>
        <a:lstStyle/>
        <a:p>
          <a:endParaRPr lang="en-US"/>
        </a:p>
      </dgm:t>
    </dgm:pt>
    <dgm:pt modelId="{63EB3B1B-ADC4-4AED-96F2-FBA2239D2065}">
      <dgm:prSet phldrT="[Text]"/>
      <dgm:spPr/>
      <dgm:t>
        <a:bodyPr/>
        <a:lstStyle/>
        <a:p>
          <a:r>
            <a:rPr lang="en-US" dirty="0" smtClean="0"/>
            <a:t>Perspectives &amp; Experiences</a:t>
          </a:r>
          <a:endParaRPr lang="en-US" dirty="0"/>
        </a:p>
      </dgm:t>
    </dgm:pt>
    <dgm:pt modelId="{8FA360D2-B88E-4305-B6E1-699623CE6445}" type="parTrans" cxnId="{2D795F9F-4F2A-44EE-B049-1351033A5A94}">
      <dgm:prSet/>
      <dgm:spPr/>
      <dgm:t>
        <a:bodyPr/>
        <a:lstStyle/>
        <a:p>
          <a:endParaRPr lang="en-US"/>
        </a:p>
      </dgm:t>
    </dgm:pt>
    <dgm:pt modelId="{BB6304E3-C135-4DE6-A138-3ACAB4225F54}" type="sibTrans" cxnId="{2D795F9F-4F2A-44EE-B049-1351033A5A94}">
      <dgm:prSet/>
      <dgm:spPr/>
      <dgm:t>
        <a:bodyPr/>
        <a:lstStyle/>
        <a:p>
          <a:endParaRPr lang="en-US"/>
        </a:p>
      </dgm:t>
    </dgm:pt>
    <dgm:pt modelId="{02AE7B94-979B-40A8-B38D-A6024F3D4032}" type="pres">
      <dgm:prSet presAssocID="{46576D6E-ECBF-4F2D-935F-4C09A472D7D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57F3A2-65EB-4BFA-9929-6442878C3A42}" type="pres">
      <dgm:prSet presAssocID="{83F74626-3995-46F9-8245-2819C33EB238}" presName="compositeNode" presStyleCnt="0">
        <dgm:presLayoutVars>
          <dgm:bulletEnabled val="1"/>
        </dgm:presLayoutVars>
      </dgm:prSet>
      <dgm:spPr/>
    </dgm:pt>
    <dgm:pt modelId="{35A7C12A-EBF3-499E-84E8-B6D4AA4FE3C5}" type="pres">
      <dgm:prSet presAssocID="{83F74626-3995-46F9-8245-2819C33EB238}" presName="image" presStyleLbl="fgImgPlace1" presStyleIdx="0" presStyleCnt="1"/>
      <dgm:spPr/>
    </dgm:pt>
    <dgm:pt modelId="{9F3F32FB-1A42-4777-B507-2B1E768242BF}" type="pres">
      <dgm:prSet presAssocID="{83F74626-3995-46F9-8245-2819C33EB23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29124-BEF4-461A-A5B1-B719D0BDD24E}" type="pres">
      <dgm:prSet presAssocID="{83F74626-3995-46F9-8245-2819C33EB238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96FDB-9E1F-48B3-B21D-01A891AA59E3}" srcId="{83F74626-3995-46F9-8245-2819C33EB238}" destId="{4BA64EAC-1E97-47CE-8464-2A99BD106C62}" srcOrd="1" destOrd="0" parTransId="{D7E6A2A6-6DA2-4E81-B9AC-4BF520B47BC8}" sibTransId="{D1E5DE4D-8C7D-4A0D-B000-368D3193A9B4}"/>
    <dgm:cxn modelId="{50C43DDA-7469-4905-A4A1-13395D00ACF9}" type="presOf" srcId="{83F74626-3995-46F9-8245-2819C33EB238}" destId="{F8329124-BEF4-461A-A5B1-B719D0BDD24E}" srcOrd="0" destOrd="0" presId="urn:microsoft.com/office/officeart/2005/8/layout/hList2"/>
    <dgm:cxn modelId="{B9B58839-3ED0-441B-A996-C072C72CC417}" type="presOf" srcId="{63EB3B1B-ADC4-4AED-96F2-FBA2239D2065}" destId="{9F3F32FB-1A42-4777-B507-2B1E768242BF}" srcOrd="0" destOrd="3" presId="urn:microsoft.com/office/officeart/2005/8/layout/hList2"/>
    <dgm:cxn modelId="{B1B001F1-4CD2-4CEF-8EB4-8351BCF363B5}" type="presOf" srcId="{1913DF06-76A3-4634-A63A-CEA2576726DF}" destId="{9F3F32FB-1A42-4777-B507-2B1E768242BF}" srcOrd="0" destOrd="2" presId="urn:microsoft.com/office/officeart/2005/8/layout/hList2"/>
    <dgm:cxn modelId="{1DF9300D-4E80-4DFA-9710-62EC999AA7D5}" type="presOf" srcId="{63B331CC-B3B6-4296-A96E-0AF0C20ADEE4}" destId="{9F3F32FB-1A42-4777-B507-2B1E768242BF}" srcOrd="0" destOrd="0" presId="urn:microsoft.com/office/officeart/2005/8/layout/hList2"/>
    <dgm:cxn modelId="{0113186B-2842-4BBA-B2B1-EBDCD8047770}" srcId="{83F74626-3995-46F9-8245-2819C33EB238}" destId="{1913DF06-76A3-4634-A63A-CEA2576726DF}" srcOrd="2" destOrd="0" parTransId="{80E9ED97-B9A4-4360-9467-C658C5A45D57}" sibTransId="{1DC773CE-93B4-4475-A768-EB2C37BC0EE6}"/>
    <dgm:cxn modelId="{2D795F9F-4F2A-44EE-B049-1351033A5A94}" srcId="{83F74626-3995-46F9-8245-2819C33EB238}" destId="{63EB3B1B-ADC4-4AED-96F2-FBA2239D2065}" srcOrd="3" destOrd="0" parTransId="{8FA360D2-B88E-4305-B6E1-699623CE6445}" sibTransId="{BB6304E3-C135-4DE6-A138-3ACAB4225F54}"/>
    <dgm:cxn modelId="{3A694115-4599-46FF-A59C-437540EED886}" type="presOf" srcId="{4BA64EAC-1E97-47CE-8464-2A99BD106C62}" destId="{9F3F32FB-1A42-4777-B507-2B1E768242BF}" srcOrd="0" destOrd="1" presId="urn:microsoft.com/office/officeart/2005/8/layout/hList2"/>
    <dgm:cxn modelId="{8EC7569C-7741-4634-9146-B0F5FF621298}" type="presOf" srcId="{46576D6E-ECBF-4F2D-935F-4C09A472D7D9}" destId="{02AE7B94-979B-40A8-B38D-A6024F3D4032}" srcOrd="0" destOrd="0" presId="urn:microsoft.com/office/officeart/2005/8/layout/hList2"/>
    <dgm:cxn modelId="{A7594377-FAAB-45EC-A507-3E4517513425}" srcId="{46576D6E-ECBF-4F2D-935F-4C09A472D7D9}" destId="{83F74626-3995-46F9-8245-2819C33EB238}" srcOrd="0" destOrd="0" parTransId="{C949A6E4-5116-4E34-9D17-1D060D698221}" sibTransId="{78B00101-FB83-4DCB-AE1C-32DBDE24573C}"/>
    <dgm:cxn modelId="{150C882A-D271-4E2A-940F-34D0623F731E}" srcId="{83F74626-3995-46F9-8245-2819C33EB238}" destId="{63B331CC-B3B6-4296-A96E-0AF0C20ADEE4}" srcOrd="0" destOrd="0" parTransId="{43F7FF9B-5DBE-4591-8D3D-4F652694A2B9}" sibTransId="{2BA0DF7A-39FC-4D26-86C3-847AF32F9BAC}"/>
    <dgm:cxn modelId="{D94B6657-0144-456A-AB32-E4FE35D3517E}" type="presParOf" srcId="{02AE7B94-979B-40A8-B38D-A6024F3D4032}" destId="{D457F3A2-65EB-4BFA-9929-6442878C3A42}" srcOrd="0" destOrd="0" presId="urn:microsoft.com/office/officeart/2005/8/layout/hList2"/>
    <dgm:cxn modelId="{E19B816E-E4CD-4DC1-BF70-B9A3054F500F}" type="presParOf" srcId="{D457F3A2-65EB-4BFA-9929-6442878C3A42}" destId="{35A7C12A-EBF3-499E-84E8-B6D4AA4FE3C5}" srcOrd="0" destOrd="0" presId="urn:microsoft.com/office/officeart/2005/8/layout/hList2"/>
    <dgm:cxn modelId="{E3486335-6880-4798-8EC4-1C8AB7BD7E9C}" type="presParOf" srcId="{D457F3A2-65EB-4BFA-9929-6442878C3A42}" destId="{9F3F32FB-1A42-4777-B507-2B1E768242BF}" srcOrd="1" destOrd="0" presId="urn:microsoft.com/office/officeart/2005/8/layout/hList2"/>
    <dgm:cxn modelId="{406B191B-3BF6-4DF3-A9E7-8CED16A9C06E}" type="presParOf" srcId="{D457F3A2-65EB-4BFA-9929-6442878C3A42}" destId="{F8329124-BEF4-461A-A5B1-B719D0BDD24E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0DAD3A-A0FA-4AD4-8F90-063C66E3B801}">
      <dsp:nvSpPr>
        <dsp:cNvPr id="0" name=""/>
        <dsp:cNvSpPr/>
      </dsp:nvSpPr>
      <dsp:spPr>
        <a:xfrm>
          <a:off x="1016654" y="516011"/>
          <a:ext cx="2574776" cy="257477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Future of Civil Engineering</a:t>
          </a:r>
          <a:endParaRPr lang="en-US" sz="2800" b="1" kern="1200" dirty="0"/>
        </a:p>
      </dsp:txBody>
      <dsp:txXfrm>
        <a:off x="1016654" y="516011"/>
        <a:ext cx="2574776" cy="2574776"/>
      </dsp:txXfrm>
    </dsp:sp>
    <dsp:sp modelId="{6374DD92-0453-4641-B9D8-DB1A7C350A65}">
      <dsp:nvSpPr>
        <dsp:cNvPr id="0" name=""/>
        <dsp:cNvSpPr/>
      </dsp:nvSpPr>
      <dsp:spPr>
        <a:xfrm>
          <a:off x="3334757" y="1159705"/>
          <a:ext cx="1287388" cy="128738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Entrusted  by society to:</a:t>
          </a:r>
          <a:endParaRPr lang="en-US" sz="1600" b="1" kern="1200" dirty="0"/>
        </a:p>
      </dsp:txBody>
      <dsp:txXfrm>
        <a:off x="3334757" y="1159705"/>
        <a:ext cx="1287388" cy="12873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8DDF4-80CC-4025-84D2-309BF53A0472}">
      <dsp:nvSpPr>
        <dsp:cNvPr id="0" name=""/>
        <dsp:cNvSpPr/>
      </dsp:nvSpPr>
      <dsp:spPr>
        <a:xfrm>
          <a:off x="895182" y="0"/>
          <a:ext cx="1714834" cy="514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solidFill>
                <a:schemeClr val="tx1"/>
              </a:solidFill>
            </a:rPr>
            <a:t>Create</a:t>
          </a:r>
          <a:endParaRPr lang="en-US" sz="1800" b="0" i="0" kern="1200" dirty="0">
            <a:solidFill>
              <a:schemeClr val="tx1"/>
            </a:solidFill>
          </a:endParaRPr>
        </a:p>
      </dsp:txBody>
      <dsp:txXfrm>
        <a:off x="895182" y="0"/>
        <a:ext cx="1714834" cy="514349"/>
      </dsp:txXfrm>
    </dsp:sp>
    <dsp:sp modelId="{E3B43938-6352-467A-A0E7-65D43AF26A66}">
      <dsp:nvSpPr>
        <dsp:cNvPr id="0" name=""/>
        <dsp:cNvSpPr/>
      </dsp:nvSpPr>
      <dsp:spPr>
        <a:xfrm rot="5400000">
          <a:off x="1656159" y="527208"/>
          <a:ext cx="192881" cy="231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1656159" y="527208"/>
        <a:ext cx="192881" cy="231457"/>
      </dsp:txXfrm>
    </dsp:sp>
    <dsp:sp modelId="{033497A7-2955-4A76-9005-D98084B3752E}">
      <dsp:nvSpPr>
        <dsp:cNvPr id="0" name=""/>
        <dsp:cNvSpPr/>
      </dsp:nvSpPr>
      <dsp:spPr>
        <a:xfrm>
          <a:off x="895182" y="771525"/>
          <a:ext cx="1714834" cy="514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dirty="0" smtClean="0">
              <a:solidFill>
                <a:schemeClr val="tx1"/>
              </a:solidFill>
            </a:rPr>
            <a:t>Enhance</a:t>
          </a:r>
          <a:endParaRPr lang="en-US" sz="1800" i="0" kern="1200" dirty="0">
            <a:solidFill>
              <a:schemeClr val="tx1"/>
            </a:solidFill>
          </a:endParaRPr>
        </a:p>
      </dsp:txBody>
      <dsp:txXfrm>
        <a:off x="895182" y="771525"/>
        <a:ext cx="1714834" cy="514349"/>
      </dsp:txXfrm>
    </dsp:sp>
    <dsp:sp modelId="{A049ADE3-0CE8-469A-BBC4-56036738C3C5}">
      <dsp:nvSpPr>
        <dsp:cNvPr id="0" name=""/>
        <dsp:cNvSpPr/>
      </dsp:nvSpPr>
      <dsp:spPr>
        <a:xfrm rot="5314363">
          <a:off x="1665741" y="1298733"/>
          <a:ext cx="192941" cy="231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314363">
        <a:off x="1665741" y="1298733"/>
        <a:ext cx="192941" cy="231457"/>
      </dsp:txXfrm>
    </dsp:sp>
    <dsp:sp modelId="{949F5AD5-329A-43EE-8279-8E1F1FE412CD}">
      <dsp:nvSpPr>
        <dsp:cNvPr id="0" name=""/>
        <dsp:cNvSpPr/>
      </dsp:nvSpPr>
      <dsp:spPr>
        <a:xfrm>
          <a:off x="914405" y="1543050"/>
          <a:ext cx="1714834" cy="514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solidFill>
                <a:schemeClr val="tx1"/>
              </a:solidFill>
            </a:rPr>
            <a:t>Serve, as master</a:t>
          </a:r>
          <a:endParaRPr lang="en-US" sz="1800" b="0" kern="1200" dirty="0"/>
        </a:p>
      </dsp:txBody>
      <dsp:txXfrm>
        <a:off x="914405" y="1543050"/>
        <a:ext cx="1714834" cy="5143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2DC604-B742-4773-866B-1759AA09AD3E}">
      <dsp:nvSpPr>
        <dsp:cNvPr id="0" name=""/>
        <dsp:cNvSpPr/>
      </dsp:nvSpPr>
      <dsp:spPr>
        <a:xfrm>
          <a:off x="793508" y="405193"/>
          <a:ext cx="2899791" cy="1007059"/>
        </a:xfrm>
        <a:prstGeom prst="ellipse">
          <a:avLst/>
        </a:prstGeom>
        <a:solidFill>
          <a:schemeClr val="accent6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20DD9-1D93-4B65-A834-D65FD6FF4426}">
      <dsp:nvSpPr>
        <dsp:cNvPr id="0" name=""/>
        <dsp:cNvSpPr/>
      </dsp:nvSpPr>
      <dsp:spPr>
        <a:xfrm rot="20835987">
          <a:off x="444502" y="1661566"/>
          <a:ext cx="821343" cy="746989"/>
        </a:xfrm>
        <a:prstGeom prst="striped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94B8A8-30A4-459B-AD80-888728C4588B}">
      <dsp:nvSpPr>
        <dsp:cNvPr id="0" name=""/>
        <dsp:cNvSpPr/>
      </dsp:nvSpPr>
      <dsp:spPr>
        <a:xfrm>
          <a:off x="930154" y="2599993"/>
          <a:ext cx="2697480" cy="674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Careers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930154" y="2599993"/>
        <a:ext cx="2697480" cy="674370"/>
      </dsp:txXfrm>
    </dsp:sp>
    <dsp:sp modelId="{F20A396D-4BA1-45DF-A3A9-DB077E6EDEA6}">
      <dsp:nvSpPr>
        <dsp:cNvPr id="0" name=""/>
        <dsp:cNvSpPr/>
      </dsp:nvSpPr>
      <dsp:spPr>
        <a:xfrm>
          <a:off x="1847773" y="1490030"/>
          <a:ext cx="1011555" cy="1011555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Planners</a:t>
          </a:r>
          <a:endParaRPr lang="en-US" sz="1200" kern="1200" dirty="0"/>
        </a:p>
      </dsp:txBody>
      <dsp:txXfrm>
        <a:off x="1847773" y="1490030"/>
        <a:ext cx="1011555" cy="1011555"/>
      </dsp:txXfrm>
    </dsp:sp>
    <dsp:sp modelId="{9491C576-5360-4E38-8ABC-027C88FCC893}">
      <dsp:nvSpPr>
        <dsp:cNvPr id="0" name=""/>
        <dsp:cNvSpPr/>
      </dsp:nvSpPr>
      <dsp:spPr>
        <a:xfrm>
          <a:off x="1123950" y="731138"/>
          <a:ext cx="1011555" cy="1011555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Innovators</a:t>
          </a:r>
          <a:endParaRPr lang="en-US" sz="1200" kern="1200" dirty="0"/>
        </a:p>
      </dsp:txBody>
      <dsp:txXfrm>
        <a:off x="1123950" y="731138"/>
        <a:ext cx="1011555" cy="1011555"/>
      </dsp:txXfrm>
    </dsp:sp>
    <dsp:sp modelId="{93267651-010E-4606-B09F-FFA9348AEB9B}">
      <dsp:nvSpPr>
        <dsp:cNvPr id="0" name=""/>
        <dsp:cNvSpPr/>
      </dsp:nvSpPr>
      <dsp:spPr>
        <a:xfrm>
          <a:off x="2157984" y="486567"/>
          <a:ext cx="1011555" cy="1011555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Leaders</a:t>
          </a:r>
          <a:endParaRPr lang="en-US" sz="1200" kern="1200" dirty="0"/>
        </a:p>
      </dsp:txBody>
      <dsp:txXfrm>
        <a:off x="2157984" y="486567"/>
        <a:ext cx="1011555" cy="1011555"/>
      </dsp:txXfrm>
    </dsp:sp>
    <dsp:sp modelId="{3BB82989-2030-4D17-9844-7DD5413B162E}">
      <dsp:nvSpPr>
        <dsp:cNvPr id="0" name=""/>
        <dsp:cNvSpPr/>
      </dsp:nvSpPr>
      <dsp:spPr>
        <a:xfrm>
          <a:off x="697626" y="274585"/>
          <a:ext cx="3147060" cy="251764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329124-BEF4-461A-A5B1-B719D0BDD24E}">
      <dsp:nvSpPr>
        <dsp:cNvPr id="0" name=""/>
        <dsp:cNvSpPr/>
      </dsp:nvSpPr>
      <dsp:spPr>
        <a:xfrm rot="16200000">
          <a:off x="-643723" y="1028821"/>
          <a:ext cx="1545336" cy="238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1068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Education   .</a:t>
          </a:r>
          <a:endParaRPr lang="en-US" sz="1700" kern="1200" dirty="0"/>
        </a:p>
      </dsp:txBody>
      <dsp:txXfrm rot="16200000">
        <a:off x="-643723" y="1028821"/>
        <a:ext cx="1545336" cy="238887"/>
      </dsp:txXfrm>
    </dsp:sp>
    <dsp:sp modelId="{9F3F32FB-1A42-4777-B507-2B1E768242BF}">
      <dsp:nvSpPr>
        <dsp:cNvPr id="0" name=""/>
        <dsp:cNvSpPr/>
      </dsp:nvSpPr>
      <dsp:spPr>
        <a:xfrm>
          <a:off x="248388" y="375597"/>
          <a:ext cx="1189910" cy="1545336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210685" rIns="92456" bIns="92456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Support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Increased Resources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Critical thinking &amp; Problem Solving abilities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Perspectives &amp; Experiences</a:t>
          </a:r>
          <a:endParaRPr lang="en-US" sz="1000" kern="1200" dirty="0"/>
        </a:p>
      </dsp:txBody>
      <dsp:txXfrm>
        <a:off x="248388" y="375597"/>
        <a:ext cx="1189910" cy="1545336"/>
      </dsp:txXfrm>
    </dsp:sp>
    <dsp:sp modelId="{35A7C12A-EBF3-499E-84E8-B6D4AA4FE3C5}">
      <dsp:nvSpPr>
        <dsp:cNvPr id="0" name=""/>
        <dsp:cNvSpPr/>
      </dsp:nvSpPr>
      <dsp:spPr>
        <a:xfrm>
          <a:off x="9501" y="60266"/>
          <a:ext cx="477774" cy="477774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65A2-63AA-433B-A65D-2D3FF30FE41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3498-7B51-4BD8-9A13-DEE6C178C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Improving The Future of Civil Engineering through Global Leadership </a:t>
            </a:r>
            <a:endParaRPr lang="en-US" sz="2400" b="1" cap="all" dirty="0">
              <a:ln w="0"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810000" y="3048000"/>
            <a:ext cx="228600" cy="2286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8151835">
            <a:off x="1717203" y="5548108"/>
            <a:ext cx="1300536" cy="990600"/>
          </a:xfrm>
          <a:prstGeom prst="arc">
            <a:avLst>
              <a:gd name="adj1" fmla="val 13970439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228600" y="5181600"/>
            <a:ext cx="19812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28600" y="5791200"/>
            <a:ext cx="289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28600" y="6324600"/>
            <a:ext cx="3810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-76200" y="609600"/>
            <a:ext cx="8991600" cy="6570260"/>
            <a:chOff x="-533400" y="533400"/>
            <a:chExt cx="8991600" cy="6570260"/>
          </a:xfrm>
        </p:grpSpPr>
        <p:graphicFrame>
          <p:nvGraphicFramePr>
            <p:cNvPr id="7" name="Diagram 6"/>
            <p:cNvGraphicFramePr/>
            <p:nvPr/>
          </p:nvGraphicFramePr>
          <p:xfrm>
            <a:off x="-533400" y="533400"/>
            <a:ext cx="5638800" cy="3606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Curved Down Arrow 10"/>
            <p:cNvSpPr/>
            <p:nvPr/>
          </p:nvSpPr>
          <p:spPr>
            <a:xfrm rot="1925369">
              <a:off x="2607987" y="1350748"/>
              <a:ext cx="3712246" cy="1210948"/>
            </a:xfrm>
            <a:prstGeom prst="curvedDownArrow">
              <a:avLst>
                <a:gd name="adj1" fmla="val 31535"/>
                <a:gd name="adj2" fmla="val 50000"/>
                <a:gd name="adj3" fmla="val 43026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457200" rtlCol="0" anchor="ctr" anchorCtr="1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Education</a:t>
              </a:r>
              <a:endPara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graphicFrame>
          <p:nvGraphicFramePr>
            <p:cNvPr id="6" name="Diagram 5"/>
            <p:cNvGraphicFramePr/>
            <p:nvPr/>
          </p:nvGraphicFramePr>
          <p:xfrm>
            <a:off x="1752600" y="3200400"/>
            <a:ext cx="3505200" cy="2057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9" name="Diagram 8"/>
            <p:cNvGraphicFramePr/>
            <p:nvPr/>
          </p:nvGraphicFramePr>
          <p:xfrm>
            <a:off x="3962400" y="2895600"/>
            <a:ext cx="4495800" cy="4114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graphicFrame>
          <p:nvGraphicFramePr>
            <p:cNvPr id="17" name="Diagram 16"/>
            <p:cNvGraphicFramePr/>
            <p:nvPr/>
          </p:nvGraphicFramePr>
          <p:xfrm>
            <a:off x="5562600" y="914400"/>
            <a:ext cx="14478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18" name="Rectangle 17"/>
            <p:cNvSpPr/>
            <p:nvPr/>
          </p:nvSpPr>
          <p:spPr>
            <a:xfrm rot="2114613">
              <a:off x="1201927" y="5139197"/>
              <a:ext cx="2640679" cy="461665"/>
            </a:xfrm>
            <a:prstGeom prst="rect">
              <a:avLst/>
            </a:prstGeom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ChevronInverted">
                <a:avLst/>
              </a:prstTxWarp>
              <a:spAutoFit/>
            </a:bodyPr>
            <a:lstStyle/>
            <a:p>
              <a:pPr algn="ctr"/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Empowerment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0" name="Arc 19"/>
            <p:cNvSpPr/>
            <p:nvPr/>
          </p:nvSpPr>
          <p:spPr>
            <a:xfrm rot="18151835">
              <a:off x="650403" y="4967492"/>
              <a:ext cx="1300536" cy="990600"/>
            </a:xfrm>
            <a:prstGeom prst="arc">
              <a:avLst>
                <a:gd name="adj1" fmla="val 13970439"/>
                <a:gd name="adj2" fmla="val 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 rot="18151835">
              <a:off x="2011460" y="5958092"/>
              <a:ext cx="1300536" cy="990600"/>
            </a:xfrm>
            <a:prstGeom prst="arc">
              <a:avLst>
                <a:gd name="adj1" fmla="val 13970439"/>
                <a:gd name="adj2" fmla="val 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9816267">
              <a:off x="735833" y="4691209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Adapt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9816267">
              <a:off x="1067367" y="5235194"/>
              <a:ext cx="1150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Anticipate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9816267">
              <a:off x="1340308" y="5860253"/>
              <a:ext cx="16351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Forward Thinking</a:t>
              </a:r>
              <a:endParaRPr lang="en-US" sz="1400" dirty="0"/>
            </a:p>
          </p:txBody>
        </p:sp>
      </p:grpSp>
      <p:pic>
        <p:nvPicPr>
          <p:cNvPr id="1026" name="Picture 2" descr="C:\Users\Sonja\AppData\Local\Microsoft\Windows\Temporary Internet Files\Content.IE5\27RI4CXK\MCj04260540000[1].wm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867400" y="990600"/>
            <a:ext cx="733689" cy="640080"/>
          </a:xfrm>
          <a:prstGeom prst="rect">
            <a:avLst/>
          </a:prstGeom>
          <a:noFill/>
        </p:spPr>
      </p:pic>
      <p:cxnSp>
        <p:nvCxnSpPr>
          <p:cNvPr id="40" name="Straight Connector 39"/>
          <p:cNvCxnSpPr/>
          <p:nvPr/>
        </p:nvCxnSpPr>
        <p:spPr>
          <a:xfrm rot="10800000">
            <a:off x="304800" y="4724400"/>
            <a:ext cx="16002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8600" y="4495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Commitment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49500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Integrity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55596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Trust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60930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Values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Bridgette Grace</dc:creator>
  <cp:lastModifiedBy>Fred Rodriguez</cp:lastModifiedBy>
  <cp:revision>15</cp:revision>
  <dcterms:created xsi:type="dcterms:W3CDTF">2010-04-07T18:43:45Z</dcterms:created>
  <dcterms:modified xsi:type="dcterms:W3CDTF">2010-04-08T22:16:03Z</dcterms:modified>
</cp:coreProperties>
</file>